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25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5" r:id="rId9"/>
    <p:sldId id="266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D0AADE4-ACAD-E246-A102-0C0EBF49C66B}" type="datetimeFigureOut">
              <a:rPr lang="en-US" smtClean="0"/>
              <a:t>31/12/15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1EF7641-7AC3-F148-B023-F5568688C20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26" r:id="rId1"/>
    <p:sldLayoutId id="2147484027" r:id="rId2"/>
    <p:sldLayoutId id="2147484028" r:id="rId3"/>
    <p:sldLayoutId id="2147484029" r:id="rId4"/>
    <p:sldLayoutId id="2147484030" r:id="rId5"/>
    <p:sldLayoutId id="2147484031" r:id="rId6"/>
    <p:sldLayoutId id="2147484032" r:id="rId7"/>
    <p:sldLayoutId id="2147484033" r:id="rId8"/>
    <p:sldLayoutId id="2147484034" r:id="rId9"/>
    <p:sldLayoutId id="2147484035" r:id="rId10"/>
    <p:sldLayoutId id="214748403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Cloudwatch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Very Sirius monitoring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75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urricane-Cloudy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83" b="4083"/>
          <a:stretch>
            <a:fillRect/>
          </a:stretch>
        </p:blipFill>
        <p:spPr>
          <a:xfrm>
            <a:off x="-1" y="0"/>
            <a:ext cx="9144001" cy="6858000"/>
          </a:xfrm>
        </p:spPr>
      </p:pic>
    </p:spTree>
    <p:extLst>
      <p:ext uri="{BB962C8B-B14F-4D97-AF65-F5344CB8AC3E}">
        <p14:creationId xmlns:p14="http://schemas.microsoft.com/office/powerpoint/2010/main" val="1539653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Metrics can be sent in simply through additional handlers to common tools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No handler yet for </a:t>
            </a:r>
            <a:r>
              <a:rPr lang="en-US" dirty="0" err="1" smtClean="0"/>
              <a:t>collectd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Metrics retained for 2 weeks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Many available metrics for AWS services are in built and free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Integration with lambda, alarms,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err="1" smtClean="0"/>
              <a:t>LogMetrics</a:t>
            </a:r>
            <a:r>
              <a:rPr lang="en-US" dirty="0" smtClean="0"/>
              <a:t> and EC2 memory metrics are ‘custom’ </a:t>
            </a:r>
            <a:r>
              <a:rPr lang="en-US" dirty="0" smtClean="0">
                <a:sym typeface="Wingdings"/>
              </a:rPr>
              <a:t>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989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Simple </a:t>
            </a:r>
            <a:r>
              <a:rPr lang="en-US" dirty="0" err="1" smtClean="0"/>
              <a:t>awslogs</a:t>
            </a:r>
            <a:r>
              <a:rPr lang="en-US" dirty="0" smtClean="0"/>
              <a:t> tool from amazon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Logs are retained as long as you like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Logging metric alarms easily creatable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42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05134" cy="1371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Cloudwatch</a:t>
            </a:r>
            <a:r>
              <a:rPr lang="en-US" dirty="0" smtClean="0"/>
              <a:t> Monthly Pricing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Dashboards =  $3.00 per dashboard</a:t>
            </a:r>
          </a:p>
          <a:p>
            <a:pPr marL="0" indent="0">
              <a:buNone/>
            </a:pPr>
            <a:r>
              <a:rPr lang="en-US" dirty="0" smtClean="0"/>
              <a:t>EC2 Detailed Monitoring = $3.50 per instance 1-minute </a:t>
            </a:r>
          </a:p>
          <a:p>
            <a:pPr marL="0" indent="0">
              <a:buNone/>
            </a:pPr>
            <a:r>
              <a:rPr lang="en-US" dirty="0" smtClean="0"/>
              <a:t>Custom Metrics = $0.50 per metric</a:t>
            </a:r>
          </a:p>
          <a:p>
            <a:pPr marL="0" indent="0">
              <a:buNone/>
            </a:pPr>
            <a:r>
              <a:rPr lang="en-US" dirty="0" smtClean="0"/>
              <a:t>Alarms = $0.10 per alarm</a:t>
            </a:r>
          </a:p>
          <a:p>
            <a:pPr marL="0" indent="0">
              <a:buNone/>
            </a:pPr>
            <a:r>
              <a:rPr lang="en-US" dirty="0" smtClean="0"/>
              <a:t>API Requests = $0.01 per 1,000 requests</a:t>
            </a:r>
          </a:p>
          <a:p>
            <a:pPr marL="0" indent="0">
              <a:buNone/>
            </a:pPr>
            <a:r>
              <a:rPr lang="en-US" dirty="0" smtClean="0"/>
              <a:t>Logs = $0.57 per GB ingested</a:t>
            </a:r>
          </a:p>
        </p:txBody>
      </p:sp>
    </p:spTree>
    <p:extLst>
      <p:ext uri="{BB962C8B-B14F-4D97-AF65-F5344CB8AC3E}">
        <p14:creationId xmlns:p14="http://schemas.microsoft.com/office/powerpoint/2010/main" val="265912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Servers: 8</a:t>
            </a:r>
          </a:p>
          <a:p>
            <a:r>
              <a:rPr lang="en-US" dirty="0" smtClean="0"/>
              <a:t>datastore-01  front-01  front-02  jump-01  lb-01  lb-02  master-01  monitoring-02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39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Total cost = $3.80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15 per server </a:t>
            </a:r>
          </a:p>
          <a:p>
            <a:pPr marL="0" indent="0">
              <a:buNone/>
            </a:pPr>
            <a:r>
              <a:rPr lang="en-US" dirty="0" smtClean="0"/>
              <a:t>23 for monitoring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22 </a:t>
            </a:r>
            <a:r>
              <a:rPr lang="en-US" dirty="0" err="1" smtClean="0"/>
              <a:t>Sensu</a:t>
            </a:r>
            <a:r>
              <a:rPr lang="en-US" dirty="0" smtClean="0"/>
              <a:t> checks, 17 are graphite/</a:t>
            </a:r>
            <a:r>
              <a:rPr lang="en-US" dirty="0" err="1" smtClean="0"/>
              <a:t>logstash</a:t>
            </a:r>
            <a:r>
              <a:rPr lang="en-US" dirty="0" smtClean="0"/>
              <a:t> related</a:t>
            </a:r>
          </a:p>
          <a:p>
            <a:pPr marL="0" indent="0">
              <a:buNone/>
            </a:pPr>
            <a:r>
              <a:rPr lang="en-US" dirty="0" smtClean="0"/>
              <a:t>- app_500_error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sidekiq_monitoring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process-</a:t>
            </a:r>
            <a:r>
              <a:rPr lang="en-US" dirty="0" err="1" smtClean="0"/>
              <a:t>collectd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process-cron</a:t>
            </a:r>
          </a:p>
          <a:p>
            <a:pPr marL="0" indent="0">
              <a:buNone/>
            </a:pPr>
            <a:r>
              <a:rPr lang="en-US" dirty="0" smtClean="0"/>
              <a:t>- process-</a:t>
            </a:r>
            <a:r>
              <a:rPr lang="en-US" dirty="0" err="1" smtClean="0"/>
              <a:t>postgres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40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Approximate </a:t>
            </a:r>
            <a:r>
              <a:rPr lang="en-US" dirty="0"/>
              <a:t>cost of 254 non-AWS metrics per month=$</a:t>
            </a:r>
            <a:r>
              <a:rPr lang="en-US" dirty="0" smtClean="0"/>
              <a:t>122</a:t>
            </a:r>
          </a:p>
          <a:p>
            <a:endParaRPr lang="en-US" dirty="0"/>
          </a:p>
          <a:p>
            <a:r>
              <a:rPr lang="en-US" dirty="0" smtClean="0"/>
              <a:t>metrics</a:t>
            </a:r>
            <a:r>
              <a:rPr lang="en-US" dirty="0" smtClean="0"/>
              <a:t>/sample-project/</a:t>
            </a:r>
            <a:r>
              <a:rPr lang="en-US" dirty="0" smtClean="0"/>
              <a:t>prod1/front-01 </a:t>
            </a:r>
          </a:p>
          <a:p>
            <a:pPr marL="0" indent="0">
              <a:buNone/>
            </a:pPr>
            <a:r>
              <a:rPr lang="en-US" dirty="0" smtClean="0"/>
              <a:t>Total Metrics: 383, AWS Metrics: 129, Non-AWS Metrics: 254</a:t>
            </a:r>
          </a:p>
          <a:p>
            <a:pPr marL="0" indent="0">
              <a:buNone/>
            </a:pPr>
            <a:r>
              <a:rPr lang="en-US" dirty="0" smtClean="0"/>
              <a:t>11 </a:t>
            </a:r>
            <a:r>
              <a:rPr lang="en-US" dirty="0" err="1" smtClean="0"/>
              <a:t>cpu</a:t>
            </a:r>
            <a:r>
              <a:rPr lang="en-US" dirty="0" smtClean="0"/>
              <a:t> * , 31 </a:t>
            </a:r>
            <a:r>
              <a:rPr lang="en-US" dirty="0" err="1" smtClean="0"/>
              <a:t>df</a:t>
            </a:r>
            <a:r>
              <a:rPr lang="en-US" dirty="0" smtClean="0"/>
              <a:t> *, 66 disk *, 2 entropy, 21 interface *, 63 </a:t>
            </a:r>
            <a:r>
              <a:rPr lang="en-US" dirty="0" err="1" smtClean="0"/>
              <a:t>irq</a:t>
            </a:r>
            <a:r>
              <a:rPr lang="en-US" dirty="0" smtClean="0"/>
              <a:t>, 5 load, 6 memory, 85 </a:t>
            </a:r>
            <a:r>
              <a:rPr lang="en-US" dirty="0" err="1" smtClean="0"/>
              <a:t>ntpd</a:t>
            </a:r>
            <a:r>
              <a:rPr lang="en-US" dirty="0" smtClean="0"/>
              <a:t>, 9 processes, 8 </a:t>
            </a:r>
            <a:r>
              <a:rPr lang="en-US" dirty="0" err="1" smtClean="0"/>
              <a:t>statsd</a:t>
            </a:r>
            <a:r>
              <a:rPr lang="en-US" dirty="0" smtClean="0"/>
              <a:t>, 8 swap, 66 </a:t>
            </a:r>
            <a:r>
              <a:rPr lang="en-US" dirty="0" err="1" smtClean="0"/>
              <a:t>tcpconns</a:t>
            </a:r>
            <a:r>
              <a:rPr lang="en-US" dirty="0" smtClean="0"/>
              <a:t>, 2 users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896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 In theory it costs 8 * 122 = $976 per month for </a:t>
            </a:r>
            <a:r>
              <a:rPr lang="en-US" dirty="0" smtClean="0"/>
              <a:t>Sample Project </a:t>
            </a:r>
            <a:r>
              <a:rPr lang="en-US" dirty="0" err="1" smtClean="0"/>
              <a:t>Cloudwatch</a:t>
            </a:r>
            <a:r>
              <a:rPr lang="en-US" dirty="0" smtClean="0"/>
              <a:t> </a:t>
            </a:r>
            <a:r>
              <a:rPr lang="en-US" dirty="0" smtClean="0"/>
              <a:t>metrics!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 reality we only need metrics for alarms, closer to </a:t>
            </a:r>
          </a:p>
          <a:p>
            <a:pPr lvl="1" indent="0">
              <a:buNone/>
            </a:pPr>
            <a:r>
              <a:rPr lang="en-US" dirty="0" smtClean="0"/>
              <a:t>8 servers * ~20 metrics * $0.50 = $80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158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Pros: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Quite easy to ship metrics and logs into </a:t>
            </a:r>
            <a:r>
              <a:rPr lang="en-US" dirty="0" err="1" smtClean="0"/>
              <a:t>cloudwatch</a:t>
            </a:r>
            <a:r>
              <a:rPr lang="en-US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Out of the box access to lots of metrics on AWS specific services (EC2, ELB, RDS,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AWS lock-in and feature reliance</a:t>
            </a:r>
          </a:p>
          <a:p>
            <a:endParaRPr lang="en-US" dirty="0" smtClean="0"/>
          </a:p>
          <a:p>
            <a:r>
              <a:rPr lang="en-US" dirty="0" smtClean="0"/>
              <a:t>Cons: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Would want to add salt formula or </a:t>
            </a:r>
            <a:r>
              <a:rPr lang="en-US" dirty="0" err="1" smtClean="0"/>
              <a:t>boto</a:t>
            </a:r>
            <a:r>
              <a:rPr lang="en-US" dirty="0" smtClean="0"/>
              <a:t> code to template-deploy to automate setting up alarms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Either </a:t>
            </a:r>
            <a:r>
              <a:rPr lang="en-US" dirty="0"/>
              <a:t>writing a handler for </a:t>
            </a:r>
            <a:r>
              <a:rPr lang="en-US" dirty="0" err="1"/>
              <a:t>collectd</a:t>
            </a:r>
            <a:r>
              <a:rPr lang="en-US" dirty="0"/>
              <a:t> or shifting to another metric collector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Metrics we alert on are now separate from central graphite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41871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62</TotalTime>
  <Words>404</Words>
  <Application>Microsoft Macintosh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Essential</vt:lpstr>
      <vt:lpstr>Cloudwatch</vt:lpstr>
      <vt:lpstr>Sending Metrics</vt:lpstr>
      <vt:lpstr>Sending Logs</vt:lpstr>
      <vt:lpstr>Cloudwatch Monthly Pricing</vt:lpstr>
      <vt:lpstr>Sample project</vt:lpstr>
      <vt:lpstr>Alarms</vt:lpstr>
      <vt:lpstr>Metrics</vt:lpstr>
      <vt:lpstr>Metrics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Cloudwatch</dc:title>
  <dc:creator>No</dc:creator>
  <cp:lastModifiedBy>No</cp:lastModifiedBy>
  <cp:revision>9</cp:revision>
  <dcterms:created xsi:type="dcterms:W3CDTF">2015-12-20T17:46:16Z</dcterms:created>
  <dcterms:modified xsi:type="dcterms:W3CDTF">2015-12-31T13:53:30Z</dcterms:modified>
</cp:coreProperties>
</file>