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944</TotalTime>
  <Words>387</Words>
  <Application>Microsoft Macintosh PowerPoint</Application>
  <PresentationFormat>On-screen Show (4:3)</PresentationFormat>
  <Paragraphs>64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Perspective</vt:lpstr>
      <vt:lpstr>Cycling Instances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Sensu </dc:title>
  <dc:creator>No</dc:creator>
  <cp:lastModifiedBy>No</cp:lastModifiedBy>
  <cp:revision>28</cp:revision>
  <dcterms:created xsi:type="dcterms:W3CDTF">2015-12-18T08:52:01Z</dcterms:created>
  <dcterms:modified xsi:type="dcterms:W3CDTF">2016-03-04T14:38:34Z</dcterms:modified>
</cp:coreProperties>
</file>