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2" r:id="rId1"/>
  </p:sldMasterIdLst>
  <p:sldIdLst>
    <p:sldId id="256" r:id="rId2"/>
    <p:sldId id="257" r:id="rId3"/>
    <p:sldId id="258" r:id="rId4"/>
    <p:sldId id="270" r:id="rId5"/>
    <p:sldId id="267" r:id="rId6"/>
    <p:sldId id="268" r:id="rId7"/>
    <p:sldId id="259" r:id="rId8"/>
    <p:sldId id="271" r:id="rId9"/>
    <p:sldId id="260" r:id="rId10"/>
    <p:sldId id="261" r:id="rId11"/>
    <p:sldId id="262" r:id="rId12"/>
    <p:sldId id="263" r:id="rId13"/>
    <p:sldId id="264" r:id="rId14"/>
    <p:sldId id="265" r:id="rId15"/>
    <p:sldId id="272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21/12/15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21/12/15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21/12/15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21/12/15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ensuisfun.co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Sensu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Don’t Panic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36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Add security groups to open </a:t>
            </a:r>
            <a:r>
              <a:rPr lang="en-US" dirty="0" err="1"/>
              <a:t>rabbitmq</a:t>
            </a:r>
            <a:r>
              <a:rPr lang="en-US" dirty="0"/>
              <a:t> to private </a:t>
            </a:r>
            <a:r>
              <a:rPr lang="en-US" dirty="0" err="1"/>
              <a:t>ips</a:t>
            </a:r>
            <a:endParaRPr lang="en-US" dirty="0"/>
          </a:p>
          <a:p>
            <a:pPr marL="502920" lvl="2" indent="0" fontAlgn="base">
              <a:buNone/>
            </a:pPr>
            <a:endParaRPr lang="de-DE" dirty="0" smtClean="0"/>
          </a:p>
          <a:p>
            <a:pPr marL="502920" lvl="2" indent="0" fontAlgn="base">
              <a:buNone/>
            </a:pPr>
            <a:r>
              <a:rPr lang="de-DE" dirty="0" smtClean="0"/>
              <a:t># </a:t>
            </a:r>
            <a:r>
              <a:rPr lang="de-DE" dirty="0" err="1" smtClean="0"/>
              <a:t>cloudformation</a:t>
            </a:r>
            <a:r>
              <a:rPr lang="de-DE" dirty="0" smtClean="0"/>
              <a:t>/</a:t>
            </a:r>
            <a:r>
              <a:rPr lang="de-DE" dirty="0" err="1" smtClean="0"/>
              <a:t>template.yaml</a:t>
            </a:r>
            <a:endParaRPr lang="de-DE" dirty="0" smtClean="0"/>
          </a:p>
          <a:p>
            <a:pPr marL="502920" lvl="2" indent="0">
              <a:buNone/>
            </a:pPr>
            <a:r>
              <a:rPr lang="de-DE" dirty="0" smtClean="0"/>
              <a:t>   </a:t>
            </a:r>
            <a:r>
              <a:rPr lang="de-DE" dirty="0"/>
              <a:t> </a:t>
            </a:r>
            <a:endParaRPr lang="de-DE" dirty="0" smtClean="0"/>
          </a:p>
          <a:p>
            <a:pPr marL="502920" lvl="2" indent="0">
              <a:buNone/>
            </a:pPr>
            <a:r>
              <a:rPr lang="de-DE" dirty="0"/>
              <a:t>	</a:t>
            </a:r>
            <a:r>
              <a:rPr lang="is-IS" dirty="0" smtClean="0"/>
              <a:t>PrivatePeeringSG</a:t>
            </a:r>
            <a:r>
              <a:rPr lang="is-IS" dirty="0"/>
              <a:t>:</a:t>
            </a:r>
          </a:p>
          <a:p>
            <a:pPr marL="502920" lvl="2" indent="0">
              <a:buNone/>
            </a:pPr>
            <a:r>
              <a:rPr lang="is-IS" dirty="0"/>
              <a:t>        - IpProtocol: tcp</a:t>
            </a:r>
          </a:p>
          <a:p>
            <a:pPr marL="502920" lvl="2" indent="0">
              <a:buNone/>
            </a:pPr>
            <a:r>
              <a:rPr lang="is-IS" dirty="0"/>
              <a:t>            FromPort: 5672</a:t>
            </a:r>
          </a:p>
          <a:p>
            <a:pPr marL="502920" lvl="2" indent="0">
              <a:buNone/>
            </a:pPr>
            <a:r>
              <a:rPr lang="is-IS" dirty="0"/>
              <a:t>            ToPort: 5672</a:t>
            </a:r>
          </a:p>
          <a:p>
            <a:pPr marL="502920" lvl="2" indent="0">
              <a:buNone/>
            </a:pPr>
            <a:r>
              <a:rPr lang="is-IS" dirty="0"/>
              <a:t>          </a:t>
            </a:r>
            <a:r>
              <a:rPr lang="is-IS" dirty="0" smtClean="0"/>
              <a:t> </a:t>
            </a:r>
            <a:r>
              <a:rPr lang="is-IS" dirty="0"/>
              <a:t> CidrIp: 10.0.0.0/8</a:t>
            </a:r>
          </a:p>
          <a:p>
            <a:pPr marL="45720" indent="0">
              <a:buNone/>
            </a:pPr>
            <a:r>
              <a:rPr lang="is-IS" dirty="0"/>
              <a:t>       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30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Create project stack with peering details</a:t>
            </a:r>
          </a:p>
          <a:p>
            <a:pPr marL="45720" lvl="1" indent="0" fontAlgn="base">
              <a:buNone/>
            </a:pPr>
            <a:endParaRPr lang="de-DE" dirty="0"/>
          </a:p>
          <a:p>
            <a:pPr marL="320040" lvl="1" indent="0" fontAlgn="base">
              <a:buNone/>
            </a:pPr>
            <a:r>
              <a:rPr lang="de-DE" dirty="0"/>
              <a:t> </a:t>
            </a:r>
            <a:r>
              <a:rPr lang="de-DE" dirty="0" smtClean="0"/>
              <a:t> # </a:t>
            </a:r>
            <a:r>
              <a:rPr lang="de-DE" dirty="0" err="1"/>
              <a:t>cloudformation</a:t>
            </a:r>
            <a:r>
              <a:rPr lang="de-DE" dirty="0"/>
              <a:t>/</a:t>
            </a:r>
            <a:r>
              <a:rPr lang="de-DE" dirty="0" err="1"/>
              <a:t>template.yaml</a:t>
            </a:r>
            <a:endParaRPr lang="de-DE" dirty="0"/>
          </a:p>
          <a:p>
            <a:pPr marL="502920" lvl="2" indent="0">
              <a:buNone/>
            </a:pPr>
            <a:r>
              <a:rPr lang="de-DE" dirty="0"/>
              <a:t>   </a:t>
            </a:r>
            <a:r>
              <a:rPr lang="is-IS" dirty="0"/>
              <a:t>vpc:</a:t>
            </a:r>
          </a:p>
          <a:p>
            <a:pPr marL="502920" lvl="2" indent="0">
              <a:buNone/>
            </a:pPr>
            <a:r>
              <a:rPr lang="is-IS" dirty="0"/>
              <a:t>     peering:</a:t>
            </a:r>
          </a:p>
          <a:p>
            <a:pPr marL="502920" lvl="2" indent="0">
              <a:buNone/>
            </a:pPr>
            <a:r>
              <a:rPr lang="is-IS" dirty="0"/>
              <a:t>        sensu-dev-: "</a:t>
            </a:r>
            <a:r>
              <a:rPr lang="is-IS" dirty="0" smtClean="0"/>
              <a:t>*”</a:t>
            </a:r>
          </a:p>
          <a:p>
            <a:pPr marL="45720" indent="0">
              <a:buNone/>
            </a:pPr>
            <a:endParaRPr lang="is-IS" dirty="0"/>
          </a:p>
          <a:p>
            <a:pPr fontAlgn="base"/>
            <a:r>
              <a:rPr lang="en-US" dirty="0"/>
              <a:t>Peer project stack to </a:t>
            </a:r>
            <a:r>
              <a:rPr lang="en-US" dirty="0" err="1"/>
              <a:t>sensu</a:t>
            </a:r>
            <a:r>
              <a:rPr lang="en-US" dirty="0"/>
              <a:t> stack</a:t>
            </a:r>
          </a:p>
          <a:p>
            <a:pPr marL="45720" indent="0">
              <a:buNone/>
            </a:pPr>
            <a:r>
              <a:rPr lang="en-US" dirty="0" smtClean="0"/>
              <a:t>   $ fab </a:t>
            </a:r>
            <a:r>
              <a:rPr lang="en-US" dirty="0" err="1" smtClean="0"/>
              <a:t>enable_vpc_peering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3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Point </a:t>
            </a:r>
            <a:r>
              <a:rPr lang="en-US" dirty="0" err="1"/>
              <a:t>sensu</a:t>
            </a:r>
            <a:r>
              <a:rPr lang="en-US" dirty="0"/>
              <a:t>-client at private-</a:t>
            </a:r>
            <a:r>
              <a:rPr lang="en-US" dirty="0" err="1"/>
              <a:t>ip</a:t>
            </a:r>
            <a:r>
              <a:rPr lang="en-US" dirty="0"/>
              <a:t> of central </a:t>
            </a:r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err="1"/>
              <a:t>rabbitmq</a:t>
            </a:r>
            <a:endParaRPr lang="en-US" dirty="0"/>
          </a:p>
          <a:p>
            <a:pPr marL="45720" indent="0" fontAlgn="base">
              <a:buNone/>
            </a:pPr>
            <a:endParaRPr lang="de-DE" dirty="0" smtClean="0"/>
          </a:p>
          <a:p>
            <a:pPr marL="320040" lvl="1" indent="0" fontAlgn="base">
              <a:buNone/>
            </a:pPr>
            <a:r>
              <a:rPr lang="de-DE" dirty="0" smtClean="0"/>
              <a:t># /</a:t>
            </a:r>
            <a:r>
              <a:rPr lang="de-DE" dirty="0" err="1" smtClean="0"/>
              <a:t>etc</a:t>
            </a:r>
            <a:r>
              <a:rPr lang="de-DE" dirty="0" smtClean="0"/>
              <a:t>/</a:t>
            </a:r>
            <a:r>
              <a:rPr lang="de-DE" dirty="0" err="1" smtClean="0"/>
              <a:t>sensu</a:t>
            </a:r>
            <a:r>
              <a:rPr lang="de-DE" dirty="0" smtClean="0"/>
              <a:t>/</a:t>
            </a:r>
            <a:r>
              <a:rPr lang="de-DE" dirty="0" err="1" smtClean="0"/>
              <a:t>conf.d</a:t>
            </a:r>
            <a:r>
              <a:rPr lang="de-DE" dirty="0" smtClean="0"/>
              <a:t>/</a:t>
            </a:r>
            <a:r>
              <a:rPr lang="de-DE" dirty="0" err="1" smtClean="0"/>
              <a:t>client.json</a:t>
            </a:r>
            <a:r>
              <a:rPr lang="de-DE" dirty="0" smtClean="0"/>
              <a:t>:</a:t>
            </a:r>
            <a:endParaRPr lang="de-DE" dirty="0"/>
          </a:p>
          <a:p>
            <a:pPr marL="502920" lvl="2" indent="0">
              <a:buNone/>
            </a:pPr>
            <a:r>
              <a:rPr lang="de-DE" dirty="0"/>
              <a:t>   </a:t>
            </a:r>
            <a:r>
              <a:rPr lang="pl-PL" dirty="0"/>
              <a:t>sensu:</a:t>
            </a:r>
          </a:p>
          <a:p>
            <a:pPr marL="502920" lvl="2" indent="0">
              <a:buNone/>
            </a:pPr>
            <a:r>
              <a:rPr lang="pl-PL" dirty="0"/>
              <a:t>    </a:t>
            </a:r>
            <a:r>
              <a:rPr lang="pl-PL" dirty="0" smtClean="0"/>
              <a:t> </a:t>
            </a:r>
            <a:r>
              <a:rPr lang="pl-PL" dirty="0" err="1" smtClean="0"/>
              <a:t>rabbitmq</a:t>
            </a:r>
            <a:r>
              <a:rPr lang="pl-PL" dirty="0"/>
              <a:t>:</a:t>
            </a:r>
          </a:p>
          <a:p>
            <a:pPr marL="502920" lvl="2" indent="0">
              <a:buNone/>
            </a:pPr>
            <a:r>
              <a:rPr lang="pl-PL" dirty="0"/>
              <a:t>       host: 10.66.0.1</a:t>
            </a:r>
          </a:p>
          <a:p>
            <a:pPr marL="502920" lvl="2" indent="0">
              <a:buNone/>
            </a:pPr>
            <a:r>
              <a:rPr lang="pl-PL" dirty="0"/>
              <a:t>       port: 5672</a:t>
            </a:r>
          </a:p>
          <a:p>
            <a:pPr marL="502920" lvl="2" indent="0">
              <a:buNone/>
            </a:pPr>
            <a:r>
              <a:rPr lang="pl-PL" dirty="0"/>
              <a:t>       </a:t>
            </a:r>
            <a:r>
              <a:rPr lang="pl-PL" dirty="0" err="1"/>
              <a:t>vhost</a:t>
            </a:r>
            <a:r>
              <a:rPr lang="pl-PL" dirty="0"/>
              <a:t>: "/"</a:t>
            </a:r>
          </a:p>
          <a:p>
            <a:pPr marL="502920" lvl="2" indent="0">
              <a:buNone/>
            </a:pPr>
            <a:r>
              <a:rPr lang="pl-PL" dirty="0"/>
              <a:t>       </a:t>
            </a:r>
            <a:r>
              <a:rPr lang="pl-PL" dirty="0" err="1"/>
              <a:t>user</a:t>
            </a:r>
            <a:r>
              <a:rPr lang="pl-PL" dirty="0"/>
              <a:t>: "</a:t>
            </a:r>
            <a:r>
              <a:rPr lang="pl-PL" dirty="0" err="1"/>
              <a:t>guest</a:t>
            </a:r>
            <a:r>
              <a:rPr lang="pl-PL" dirty="0"/>
              <a:t>"</a:t>
            </a:r>
          </a:p>
          <a:p>
            <a:pPr marL="502920" lvl="2" indent="0">
              <a:buNone/>
            </a:pPr>
            <a:r>
              <a:rPr lang="pl-PL" dirty="0"/>
              <a:t>       </a:t>
            </a:r>
            <a:r>
              <a:rPr lang="pl-PL" dirty="0" err="1"/>
              <a:t>password</a:t>
            </a:r>
            <a:r>
              <a:rPr lang="pl-PL" dirty="0"/>
              <a:t>: "</a:t>
            </a:r>
            <a:r>
              <a:rPr lang="pl-PL" dirty="0" err="1"/>
              <a:t>guest</a:t>
            </a:r>
            <a:r>
              <a:rPr lang="pl-PL" dirty="0"/>
              <a:t>"</a:t>
            </a:r>
            <a:endParaRPr lang="pl-PL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348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Point </a:t>
            </a:r>
            <a:r>
              <a:rPr lang="en-US" dirty="0" err="1"/>
              <a:t>sensu</a:t>
            </a:r>
            <a:r>
              <a:rPr lang="en-US" dirty="0"/>
              <a:t>-client at private-</a:t>
            </a:r>
            <a:r>
              <a:rPr lang="en-US" dirty="0" err="1"/>
              <a:t>ip</a:t>
            </a:r>
            <a:r>
              <a:rPr lang="en-US" dirty="0"/>
              <a:t> of central </a:t>
            </a:r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err="1"/>
              <a:t>rabbitmq</a:t>
            </a:r>
            <a:endParaRPr lang="en-US" dirty="0"/>
          </a:p>
          <a:p>
            <a:pPr marL="45720" indent="0" fontAlgn="base">
              <a:buNone/>
            </a:pPr>
            <a:endParaRPr lang="de-DE" dirty="0"/>
          </a:p>
          <a:p>
            <a:pPr marL="731520" lvl="3" indent="0">
              <a:buNone/>
            </a:pPr>
            <a:r>
              <a:rPr lang="de-DE" dirty="0"/>
              <a:t>   </a:t>
            </a:r>
            <a:r>
              <a:rPr lang="pl-PL" dirty="0"/>
              <a:t>sensu:</a:t>
            </a:r>
          </a:p>
          <a:p>
            <a:pPr marL="731520" lvl="3" indent="0">
              <a:buNone/>
            </a:pPr>
            <a:r>
              <a:rPr lang="pl-PL" dirty="0" smtClean="0"/>
              <a:t>     </a:t>
            </a:r>
            <a:r>
              <a:rPr lang="pl-PL" dirty="0" err="1" smtClean="0"/>
              <a:t>rabbitmq</a:t>
            </a:r>
            <a:r>
              <a:rPr lang="pl-PL" dirty="0"/>
              <a:t>:</a:t>
            </a:r>
          </a:p>
          <a:p>
            <a:pPr marL="731520" lvl="3" indent="0">
              <a:buNone/>
            </a:pPr>
            <a:r>
              <a:rPr lang="pl-PL" dirty="0"/>
              <a:t>       host: 10.66.0.1</a:t>
            </a:r>
          </a:p>
          <a:p>
            <a:pPr marL="731520" lvl="3" indent="0">
              <a:buNone/>
            </a:pPr>
            <a:r>
              <a:rPr lang="pl-PL" dirty="0"/>
              <a:t>       port: 5672</a:t>
            </a:r>
          </a:p>
          <a:p>
            <a:pPr marL="731520" lvl="3" indent="0">
              <a:buNone/>
            </a:pPr>
            <a:r>
              <a:rPr lang="pl-PL" dirty="0"/>
              <a:t>       </a:t>
            </a:r>
            <a:r>
              <a:rPr lang="pl-PL" dirty="0" err="1"/>
              <a:t>vhost</a:t>
            </a:r>
            <a:r>
              <a:rPr lang="pl-PL" dirty="0"/>
              <a:t>: "/"</a:t>
            </a:r>
          </a:p>
          <a:p>
            <a:pPr marL="731520" lvl="3" indent="0">
              <a:buNone/>
            </a:pPr>
            <a:r>
              <a:rPr lang="pl-PL" dirty="0"/>
              <a:t>       </a:t>
            </a:r>
            <a:r>
              <a:rPr lang="pl-PL" dirty="0" err="1"/>
              <a:t>user</a:t>
            </a:r>
            <a:r>
              <a:rPr lang="pl-PL" dirty="0"/>
              <a:t>: "</a:t>
            </a:r>
            <a:r>
              <a:rPr lang="pl-PL" dirty="0" err="1"/>
              <a:t>guest</a:t>
            </a:r>
            <a:r>
              <a:rPr lang="pl-PL" dirty="0"/>
              <a:t>"</a:t>
            </a:r>
          </a:p>
          <a:p>
            <a:pPr marL="731520" lvl="3" indent="0">
              <a:buNone/>
            </a:pPr>
            <a:r>
              <a:rPr lang="pl-PL" dirty="0"/>
              <a:t>       </a:t>
            </a:r>
            <a:r>
              <a:rPr lang="pl-PL" dirty="0" err="1"/>
              <a:t>password</a:t>
            </a:r>
            <a:r>
              <a:rPr lang="pl-PL" dirty="0"/>
              <a:t>: "</a:t>
            </a:r>
            <a:r>
              <a:rPr lang="pl-PL" dirty="0" err="1"/>
              <a:t>guest</a:t>
            </a:r>
            <a:r>
              <a:rPr lang="pl-PL" dirty="0"/>
              <a:t>"</a:t>
            </a:r>
            <a:endParaRPr lang="pl-PL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190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 - </a:t>
            </a:r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External stacks must know the private IP address of the </a:t>
            </a:r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instance</a:t>
            </a:r>
          </a:p>
          <a:p>
            <a:pPr lvl="1" fontAlgn="base">
              <a:buFont typeface="Arial"/>
              <a:buChar char="•"/>
            </a:pPr>
            <a:r>
              <a:rPr lang="en-US" dirty="0" smtClean="0"/>
              <a:t>service discovery?</a:t>
            </a:r>
          </a:p>
          <a:p>
            <a:pPr lvl="1" fontAlgn="base">
              <a:buFont typeface="Arial"/>
              <a:buChar char="•"/>
            </a:pPr>
            <a:r>
              <a:rPr lang="en-US" dirty="0" smtClean="0"/>
              <a:t>Route53 </a:t>
            </a:r>
            <a:r>
              <a:rPr lang="en-US" dirty="0"/>
              <a:t>private </a:t>
            </a:r>
            <a:r>
              <a:rPr lang="en-US" dirty="0" err="1"/>
              <a:t>dns</a:t>
            </a:r>
            <a:r>
              <a:rPr lang="en-US" dirty="0"/>
              <a:t> service registration</a:t>
            </a:r>
          </a:p>
          <a:p>
            <a:pPr lvl="1" fontAlgn="base">
              <a:buFont typeface="Arial"/>
              <a:buChar char="•"/>
            </a:pPr>
            <a:r>
              <a:rPr lang="en-US" dirty="0"/>
              <a:t>secondary private </a:t>
            </a:r>
            <a:r>
              <a:rPr lang="en-US" dirty="0" err="1"/>
              <a:t>ip</a:t>
            </a:r>
            <a:r>
              <a:rPr lang="en-US" dirty="0"/>
              <a:t> address pooling and assigning (via cron) to assure </a:t>
            </a:r>
            <a:r>
              <a:rPr lang="en-US" dirty="0" err="1"/>
              <a:t>ip</a:t>
            </a:r>
            <a:r>
              <a:rPr lang="en-US" dirty="0"/>
              <a:t> addresses exist</a:t>
            </a:r>
          </a:p>
          <a:p>
            <a:pPr fontAlgn="base"/>
            <a:r>
              <a:rPr lang="en-US" dirty="0"/>
              <a:t>All peering VPCs must know the credentials to access </a:t>
            </a:r>
            <a:r>
              <a:rPr lang="en-US" dirty="0" err="1"/>
              <a:t>rabbitmq</a:t>
            </a:r>
            <a:r>
              <a:rPr lang="en-US" dirty="0"/>
              <a:t> on </a:t>
            </a:r>
            <a:r>
              <a:rPr lang="en-US" dirty="0" err="1"/>
              <a:t>sensu</a:t>
            </a:r>
            <a:r>
              <a:rPr lang="en-US" dirty="0"/>
              <a:t>-server</a:t>
            </a:r>
          </a:p>
          <a:p>
            <a:pPr fontAlgn="base"/>
            <a:r>
              <a:rPr lang="en-US" dirty="0" err="1"/>
              <a:t>Sensu</a:t>
            </a:r>
            <a:r>
              <a:rPr lang="en-US" dirty="0"/>
              <a:t> stack must open up to all private </a:t>
            </a:r>
            <a:r>
              <a:rPr lang="en-US" dirty="0" err="1"/>
              <a:t>ips</a:t>
            </a:r>
            <a:r>
              <a:rPr lang="en-US" dirty="0"/>
              <a:t> (to account for dynamic </a:t>
            </a:r>
            <a:r>
              <a:rPr lang="en-US" dirty="0" err="1"/>
              <a:t>ip</a:t>
            </a:r>
            <a:r>
              <a:rPr lang="en-US" dirty="0"/>
              <a:t> addressing)</a:t>
            </a:r>
          </a:p>
        </p:txBody>
      </p:sp>
    </p:spTree>
    <p:extLst>
      <p:ext uri="{BB962C8B-B14F-4D97-AF65-F5344CB8AC3E}">
        <p14:creationId xmlns:p14="http://schemas.microsoft.com/office/powerpoint/2010/main" val="27824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RabbitMQ</a:t>
            </a:r>
            <a:r>
              <a:rPr lang="en-US" dirty="0" smtClean="0"/>
              <a:t>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RabbitMQ</a:t>
            </a:r>
            <a:r>
              <a:rPr lang="en-US" dirty="0" smtClean="0"/>
              <a:t> is the communication hub for </a:t>
            </a:r>
            <a:r>
              <a:rPr lang="en-US" dirty="0" err="1" smtClean="0"/>
              <a:t>sensu</a:t>
            </a:r>
            <a:r>
              <a:rPr lang="en-US" dirty="0" smtClean="0"/>
              <a:t> servers and clients so could </a:t>
            </a:r>
            <a:r>
              <a:rPr lang="en-US" dirty="0" err="1" smtClean="0"/>
              <a:t>externalise</a:t>
            </a:r>
            <a:r>
              <a:rPr lang="en-US" dirty="0" smtClean="0"/>
              <a:t> it to both</a:t>
            </a:r>
          </a:p>
          <a:p>
            <a:r>
              <a:rPr lang="en-US" dirty="0" smtClean="0"/>
              <a:t>Exposed publically? </a:t>
            </a:r>
          </a:p>
          <a:p>
            <a:r>
              <a:rPr lang="en-US" dirty="0" smtClean="0"/>
              <a:t>Needs access control</a:t>
            </a:r>
          </a:p>
          <a:p>
            <a:r>
              <a:rPr lang="en-US" dirty="0" smtClean="0"/>
              <a:t>Solves service discovery</a:t>
            </a:r>
          </a:p>
          <a:p>
            <a:r>
              <a:rPr lang="en-US" dirty="0" smtClean="0"/>
              <a:t>Yet another HA thing to maintain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07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eep-calm-its-a-false-alar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937" r="-24937"/>
          <a:stretch>
            <a:fillRect/>
          </a:stretch>
        </p:blipFill>
        <p:spPr>
          <a:xfrm>
            <a:off x="148167" y="17905"/>
            <a:ext cx="8741833" cy="6804894"/>
          </a:xfrm>
        </p:spPr>
      </p:pic>
    </p:spTree>
    <p:extLst>
      <p:ext uri="{BB962C8B-B14F-4D97-AF65-F5344CB8AC3E}">
        <p14:creationId xmlns:p14="http://schemas.microsoft.com/office/powerpoint/2010/main" val="33263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 smtClean="0"/>
              <a:t>RabbitMQ</a:t>
            </a:r>
            <a:r>
              <a:rPr lang="en-US" dirty="0" smtClean="0"/>
              <a:t> </a:t>
            </a:r>
            <a:r>
              <a:rPr lang="en-US" dirty="0"/>
              <a:t>is the central communication point between clients and servers</a:t>
            </a:r>
          </a:p>
          <a:p>
            <a:pPr fontAlgn="base"/>
            <a:r>
              <a:rPr lang="en-US" dirty="0" err="1"/>
              <a:t>Sensu</a:t>
            </a:r>
            <a:r>
              <a:rPr lang="en-US" dirty="0"/>
              <a:t> server create subscriptions, sets of checks that clients can subscribe to</a:t>
            </a:r>
          </a:p>
          <a:p>
            <a:pPr fontAlgn="base"/>
            <a:r>
              <a:rPr lang="en-US" dirty="0" err="1"/>
              <a:t>Sensu</a:t>
            </a:r>
            <a:r>
              <a:rPr lang="en-US" dirty="0"/>
              <a:t> clients can create standalone checks and can send the results to the server</a:t>
            </a:r>
          </a:p>
          <a:p>
            <a:pPr fontAlgn="base"/>
            <a:r>
              <a:rPr lang="en-US" dirty="0" err="1"/>
              <a:t>Sensu</a:t>
            </a:r>
            <a:r>
              <a:rPr lang="en-US" dirty="0"/>
              <a:t> can alert </a:t>
            </a:r>
            <a:r>
              <a:rPr lang="en-US" dirty="0" smtClean="0"/>
              <a:t>on </a:t>
            </a:r>
            <a:r>
              <a:rPr lang="en-US" dirty="0"/>
              <a:t>checks and metrics</a:t>
            </a:r>
          </a:p>
          <a:p>
            <a:pPr fontAlgn="base"/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an ‘event router</a:t>
            </a:r>
            <a:r>
              <a:rPr lang="en-US" dirty="0" smtClean="0"/>
              <a:t>’ to different handlers</a:t>
            </a:r>
            <a:endParaRPr lang="en-US" dirty="0"/>
          </a:p>
          <a:p>
            <a:pPr fontAlgn="base"/>
            <a:r>
              <a:rPr lang="en-US" dirty="0" err="1"/>
              <a:t>Sensu</a:t>
            </a:r>
            <a:r>
              <a:rPr lang="en-US" dirty="0"/>
              <a:t> server can route events/metrics to graphite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3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checks in subscription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Server defines ‘subscriptions’ that a client can subscribe to</a:t>
            </a:r>
          </a:p>
          <a:p>
            <a:pPr fontAlgn="base"/>
            <a:r>
              <a:rPr lang="en-US" dirty="0"/>
              <a:t>Periodically server calls for subscription topic checks to be run by posting to </a:t>
            </a:r>
            <a:r>
              <a:rPr lang="en-US" dirty="0" err="1" smtClean="0"/>
              <a:t>RabbitMQ</a:t>
            </a:r>
            <a:endParaRPr lang="en-US" dirty="0"/>
          </a:p>
          <a:p>
            <a:pPr fontAlgn="base"/>
            <a:r>
              <a:rPr lang="en-US" dirty="0"/>
              <a:t>Client polls </a:t>
            </a:r>
            <a:r>
              <a:rPr lang="en-US" dirty="0" err="1"/>
              <a:t>RabbitMQ</a:t>
            </a:r>
            <a:r>
              <a:rPr lang="en-US" dirty="0" smtClean="0"/>
              <a:t>, </a:t>
            </a:r>
            <a:r>
              <a:rPr lang="en-US" dirty="0"/>
              <a:t>finds </a:t>
            </a:r>
            <a:r>
              <a:rPr lang="en-US" dirty="0" smtClean="0"/>
              <a:t>check group </a:t>
            </a:r>
            <a:r>
              <a:rPr lang="en-US" dirty="0"/>
              <a:t>it is subscribed to and runs the </a:t>
            </a:r>
            <a:r>
              <a:rPr lang="en-US" dirty="0" smtClean="0"/>
              <a:t>check commands </a:t>
            </a:r>
            <a:r>
              <a:rPr lang="en-US" dirty="0"/>
              <a:t>locally</a:t>
            </a:r>
          </a:p>
          <a:p>
            <a:pPr fontAlgn="base"/>
            <a:r>
              <a:rPr lang="en-US" dirty="0"/>
              <a:t>Client posts results to </a:t>
            </a:r>
            <a:r>
              <a:rPr lang="en-US" dirty="0" err="1"/>
              <a:t>RabbitMQ</a:t>
            </a:r>
            <a:endParaRPr lang="en-US" dirty="0"/>
          </a:p>
          <a:p>
            <a:pPr fontAlgn="base"/>
            <a:r>
              <a:rPr lang="en-US" dirty="0"/>
              <a:t>Server picks up check results and handles </a:t>
            </a:r>
            <a:r>
              <a:rPr lang="en-US" dirty="0" smtClean="0"/>
              <a:t>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4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checks in subscription </a:t>
            </a:r>
            <a:r>
              <a:rPr lang="en-US" dirty="0" smtClean="0"/>
              <a:t>mode</a:t>
            </a:r>
            <a:endParaRPr lang="en-US" dirty="0"/>
          </a:p>
        </p:txBody>
      </p:sp>
      <p:pic>
        <p:nvPicPr>
          <p:cNvPr id="4" name="Content Placeholder 5" descr="sensu-subscriptio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0" r="3000"/>
          <a:stretch>
            <a:fillRect/>
          </a:stretch>
        </p:blipFill>
        <p:spPr>
          <a:xfrm>
            <a:off x="211666" y="2770188"/>
            <a:ext cx="8657167" cy="3538537"/>
          </a:xfrm>
        </p:spPr>
      </p:pic>
    </p:spTree>
    <p:extLst>
      <p:ext uri="{BB962C8B-B14F-4D97-AF65-F5344CB8AC3E}">
        <p14:creationId xmlns:p14="http://schemas.microsoft.com/office/powerpoint/2010/main" val="299443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checks in subscription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We can pass in event data into our subscription checks to allow for per-client </a:t>
            </a:r>
            <a:r>
              <a:rPr lang="en-US" dirty="0" err="1" smtClean="0"/>
              <a:t>customisation</a:t>
            </a:r>
            <a:endParaRPr lang="en-US" dirty="0"/>
          </a:p>
          <a:p>
            <a:pPr marL="45720" indent="0" fontAlgn="base">
              <a:buNone/>
            </a:pPr>
            <a:endParaRPr lang="en-US" dirty="0"/>
          </a:p>
          <a:p>
            <a:pPr fontAlgn="base">
              <a:buFontTx/>
              <a:buChar char="-"/>
            </a:pPr>
            <a:r>
              <a:rPr lang="en-US" dirty="0" smtClean="0"/>
              <a:t>Server </a:t>
            </a:r>
            <a:r>
              <a:rPr lang="en-US" dirty="0" err="1" smtClean="0"/>
              <a:t>config</a:t>
            </a:r>
            <a:endParaRPr lang="en-US" dirty="0" smtClean="0"/>
          </a:p>
          <a:p>
            <a:pPr marL="45720" indent="0" fontAlgn="base">
              <a:buNone/>
            </a:pPr>
            <a:endParaRPr lang="en-US" dirty="0" smtClean="0"/>
          </a:p>
          <a:p>
            <a:pPr marL="320040" lvl="1" indent="0">
              <a:buNone/>
            </a:pPr>
            <a:r>
              <a:rPr lang="en-US" dirty="0" smtClean="0"/>
              <a:t>"</a:t>
            </a:r>
            <a:r>
              <a:rPr lang="en-US" dirty="0"/>
              <a:t>cron": </a:t>
            </a:r>
            <a:r>
              <a:rPr lang="en-US" dirty="0" smtClean="0"/>
              <a:t>{</a:t>
            </a:r>
          </a:p>
          <a:p>
            <a:pPr marL="320040" lvl="1" indent="0">
              <a:buNone/>
            </a:pPr>
            <a:r>
              <a:rPr lang="en-US" dirty="0" smtClean="0"/>
              <a:t>    "</a:t>
            </a:r>
            <a:r>
              <a:rPr lang="en-US" dirty="0"/>
              <a:t>command": "check</a:t>
            </a:r>
            <a:r>
              <a:rPr lang="en-US" dirty="0" smtClean="0"/>
              <a:t>-</a:t>
            </a:r>
            <a:r>
              <a:rPr lang="en-US" dirty="0" err="1" smtClean="0"/>
              <a:t>something.rb</a:t>
            </a:r>
            <a:r>
              <a:rPr lang="en-US" dirty="0" smtClean="0"/>
              <a:t> –host </a:t>
            </a:r>
            <a:r>
              <a:rPr lang="en-US" dirty="0"/>
              <a:t>":::</a:t>
            </a:r>
            <a:r>
              <a:rPr lang="en-US" dirty="0" err="1" smtClean="0"/>
              <a:t>project.url</a:t>
            </a:r>
            <a:r>
              <a:rPr lang="en-US" dirty="0" smtClean="0"/>
              <a:t> | unknown</a:t>
            </a:r>
            <a:r>
              <a:rPr lang="en-US" dirty="0"/>
              <a:t>:::</a:t>
            </a:r>
            <a:r>
              <a:rPr lang="en-US" dirty="0" smtClean="0"/>
              <a:t>”,</a:t>
            </a:r>
          </a:p>
          <a:p>
            <a:pPr marL="320040" lvl="1" indent="0">
              <a:buNone/>
            </a:pPr>
            <a:r>
              <a:rPr lang="is-IS" dirty="0" smtClean="0"/>
              <a:t>….</a:t>
            </a:r>
            <a:endParaRPr lang="is-IS" dirty="0"/>
          </a:p>
          <a:p>
            <a:pPr marL="502920" lvl="2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03881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checks in subscription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Client then sets custom event data</a:t>
            </a:r>
          </a:p>
          <a:p>
            <a:pPr marL="45720" indent="0" fontAlgn="base">
              <a:buNone/>
            </a:pPr>
            <a:endParaRPr lang="en-US" dirty="0" smtClean="0"/>
          </a:p>
          <a:p>
            <a:pPr fontAlgn="base">
              <a:buFontTx/>
              <a:buChar char="-"/>
            </a:pPr>
            <a:r>
              <a:rPr lang="en-US" dirty="0" smtClean="0"/>
              <a:t>Client </a:t>
            </a:r>
            <a:r>
              <a:rPr lang="en-US" dirty="0" err="1" smtClean="0"/>
              <a:t>config</a:t>
            </a:r>
            <a:endParaRPr lang="en-US" dirty="0" smtClean="0"/>
          </a:p>
          <a:p>
            <a:pPr marL="45720" indent="0" fontAlgn="base">
              <a:buNone/>
            </a:pPr>
            <a:r>
              <a:rPr lang="en-US" dirty="0" smtClean="0"/>
              <a:t>	</a:t>
            </a:r>
          </a:p>
          <a:p>
            <a:pPr marL="320040" lvl="1" indent="0" fontAlgn="base">
              <a:buNone/>
            </a:pPr>
            <a:r>
              <a:rPr lang="en-US" dirty="0" smtClean="0"/>
              <a:t>"</a:t>
            </a:r>
            <a:r>
              <a:rPr lang="en-US" dirty="0"/>
              <a:t>client": </a:t>
            </a:r>
            <a:r>
              <a:rPr lang="en-US" dirty="0" smtClean="0"/>
              <a:t>{</a:t>
            </a:r>
          </a:p>
          <a:p>
            <a:pPr marL="320040" lvl="1" indent="0" fontAlgn="base">
              <a:buNone/>
            </a:pPr>
            <a:r>
              <a:rPr lang="en-US" dirty="0"/>
              <a:t> </a:t>
            </a:r>
            <a:r>
              <a:rPr lang="en-US" dirty="0" smtClean="0"/>
              <a:t>   "</a:t>
            </a:r>
            <a:r>
              <a:rPr lang="en-US" dirty="0"/>
              <a:t>name": "</a:t>
            </a:r>
            <a:r>
              <a:rPr lang="en-US" dirty="0" err="1" smtClean="0"/>
              <a:t>myproject</a:t>
            </a:r>
            <a:r>
              <a:rPr lang="en-US" dirty="0"/>
              <a:t>"</a:t>
            </a:r>
            <a:r>
              <a:rPr lang="en-US" dirty="0" smtClean="0"/>
              <a:t>,</a:t>
            </a:r>
            <a:endParaRPr lang="en-US" dirty="0"/>
          </a:p>
          <a:p>
            <a:pPr marL="320040" lvl="1" indent="0" fontAlgn="base">
              <a:buNone/>
            </a:pPr>
            <a:r>
              <a:rPr lang="en-US" dirty="0" smtClean="0"/>
              <a:t>    "</a:t>
            </a:r>
            <a:r>
              <a:rPr lang="en-US" dirty="0"/>
              <a:t>project": {</a:t>
            </a:r>
          </a:p>
          <a:p>
            <a:pPr marL="320040" lvl="1" indent="0" fontAlgn="base">
              <a:buNone/>
            </a:pPr>
            <a:r>
              <a:rPr lang="en-US" dirty="0" smtClean="0"/>
              <a:t>    "</a:t>
            </a:r>
            <a:r>
              <a:rPr lang="en-US" dirty="0" err="1" smtClean="0"/>
              <a:t>url</a:t>
            </a:r>
            <a:r>
              <a:rPr lang="en-US" dirty="0" smtClean="0"/>
              <a:t>"</a:t>
            </a:r>
            <a:r>
              <a:rPr lang="en-US" dirty="0"/>
              <a:t>: </a:t>
            </a:r>
            <a:r>
              <a:rPr lang="en-US" dirty="0" smtClean="0">
                <a:hlinkClick r:id="rId2"/>
              </a:rPr>
              <a:t>www.sensuisfun.com</a:t>
            </a:r>
            <a:r>
              <a:rPr lang="en-US" dirty="0" smtClean="0"/>
              <a:t>,</a:t>
            </a:r>
          </a:p>
          <a:p>
            <a:pPr marL="320040" lvl="1" indent="0" fontAlgn="base">
              <a:buNone/>
            </a:pP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7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Running checks in standalone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Client defines its own check</a:t>
            </a:r>
          </a:p>
          <a:p>
            <a:pPr fontAlgn="base"/>
            <a:r>
              <a:rPr lang="en-US" dirty="0"/>
              <a:t>Client runs check and posts to </a:t>
            </a:r>
            <a:r>
              <a:rPr lang="en-US" dirty="0" err="1" smtClean="0"/>
              <a:t>RabbitMQ</a:t>
            </a:r>
            <a:endParaRPr lang="en-US" dirty="0"/>
          </a:p>
          <a:p>
            <a:pPr fontAlgn="base"/>
            <a:r>
              <a:rPr lang="en-US" dirty="0"/>
              <a:t>Server polls </a:t>
            </a:r>
            <a:r>
              <a:rPr lang="en-US" dirty="0" err="1"/>
              <a:t>RabbitMQand</a:t>
            </a:r>
            <a:r>
              <a:rPr lang="en-US" dirty="0"/>
              <a:t> </a:t>
            </a:r>
            <a:r>
              <a:rPr lang="en-US" dirty="0" smtClean="0"/>
              <a:t>finds </a:t>
            </a:r>
            <a:r>
              <a:rPr lang="en-US" dirty="0"/>
              <a:t>new result from unknown client</a:t>
            </a:r>
          </a:p>
          <a:p>
            <a:pPr fontAlgn="base"/>
            <a:r>
              <a:rPr lang="en-US" dirty="0"/>
              <a:t>Server creates JIT client for results and </a:t>
            </a:r>
            <a:r>
              <a:rPr lang="en-US" dirty="0" smtClean="0"/>
              <a:t>handles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74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Combining subscriptions and standalone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Large amount of check ‘groups’ can be created in the central server covering most use cases</a:t>
            </a:r>
          </a:p>
          <a:p>
            <a:pPr fontAlgn="base"/>
            <a:r>
              <a:rPr lang="en-US" dirty="0" smtClean="0"/>
              <a:t>Clients can subscribe to the check groups relevant to them</a:t>
            </a:r>
          </a:p>
          <a:p>
            <a:pPr fontAlgn="base"/>
            <a:r>
              <a:rPr lang="en-US" dirty="0"/>
              <a:t>Clients can use variables to </a:t>
            </a:r>
            <a:r>
              <a:rPr lang="en-US" dirty="0" err="1"/>
              <a:t>customise</a:t>
            </a:r>
            <a:r>
              <a:rPr lang="en-US" dirty="0"/>
              <a:t> </a:t>
            </a:r>
            <a:r>
              <a:rPr lang="en-US" dirty="0" smtClean="0"/>
              <a:t>subscribed checks</a:t>
            </a:r>
          </a:p>
          <a:p>
            <a:pPr fontAlgn="base"/>
            <a:r>
              <a:rPr lang="en-US" dirty="0" smtClean="0"/>
              <a:t>Clients are auto-registered using heartbeats</a:t>
            </a:r>
          </a:p>
          <a:p>
            <a:pPr fontAlgn="base"/>
            <a:r>
              <a:rPr lang="en-US" dirty="0" smtClean="0"/>
              <a:t>Client can also run standalone checks that are specific to their setup and not covered by a subscribed group</a:t>
            </a:r>
            <a:endParaRPr lang="en-US" dirty="0"/>
          </a:p>
          <a:p>
            <a:pPr fontAlgn="base"/>
            <a:r>
              <a:rPr lang="en-US" dirty="0" smtClean="0"/>
              <a:t>Server will automatically collect standalone check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4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Sensu</a:t>
            </a:r>
            <a:r>
              <a:rPr lang="en-US" dirty="0"/>
              <a:t> </a:t>
            </a:r>
            <a:r>
              <a:rPr lang="en-US" dirty="0" smtClean="0"/>
              <a:t>Peering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de-DE" dirty="0" err="1"/>
              <a:t>Put</a:t>
            </a:r>
            <a:r>
              <a:rPr lang="de-DE" dirty="0"/>
              <a:t> </a:t>
            </a:r>
            <a:r>
              <a:rPr lang="de-DE" dirty="0" err="1"/>
              <a:t>sensu</a:t>
            </a:r>
            <a:r>
              <a:rPr lang="de-DE" dirty="0"/>
              <a:t> in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own</a:t>
            </a:r>
            <a:r>
              <a:rPr lang="de-DE" dirty="0"/>
              <a:t> </a:t>
            </a:r>
            <a:r>
              <a:rPr lang="de-DE" dirty="0" err="1"/>
              <a:t>unique</a:t>
            </a:r>
            <a:r>
              <a:rPr lang="de-DE" dirty="0"/>
              <a:t> </a:t>
            </a:r>
            <a:r>
              <a:rPr lang="de-DE" dirty="0" smtClean="0"/>
              <a:t>VPC</a:t>
            </a:r>
          </a:p>
          <a:p>
            <a:pPr marL="45720" indent="0" fontAlgn="base">
              <a:buNone/>
            </a:pPr>
            <a:endParaRPr lang="de-DE" dirty="0"/>
          </a:p>
          <a:p>
            <a:pPr marL="320040" lvl="1" indent="0">
              <a:buNone/>
            </a:pPr>
            <a:r>
              <a:rPr lang="de-DE" dirty="0"/>
              <a:t>    </a:t>
            </a:r>
            <a:r>
              <a:rPr lang="de-DE" dirty="0" err="1"/>
              <a:t>vpc</a:t>
            </a:r>
            <a:r>
              <a:rPr lang="de-DE" dirty="0"/>
              <a:t>:</a:t>
            </a:r>
          </a:p>
          <a:p>
            <a:pPr marL="320040" lvl="1" indent="0">
              <a:buNone/>
            </a:pPr>
            <a:r>
              <a:rPr lang="de-DE" dirty="0"/>
              <a:t>     CIDR: 10.66.0.0/24</a:t>
            </a:r>
          </a:p>
          <a:p>
            <a:pPr marL="320040" lvl="1" indent="0">
              <a:buNone/>
            </a:pPr>
            <a:r>
              <a:rPr lang="de-DE" dirty="0"/>
              <a:t>     </a:t>
            </a:r>
            <a:r>
              <a:rPr lang="de-DE" dirty="0" err="1"/>
              <a:t>SubnetA</a:t>
            </a:r>
            <a:r>
              <a:rPr lang="de-DE" dirty="0"/>
              <a:t>: 10.66.0.0/28</a:t>
            </a:r>
          </a:p>
          <a:p>
            <a:pPr marL="320040" lvl="1" indent="0">
              <a:buNone/>
            </a:pPr>
            <a:r>
              <a:rPr lang="de-DE" dirty="0"/>
              <a:t>     </a:t>
            </a:r>
            <a:r>
              <a:rPr lang="de-DE" dirty="0" err="1"/>
              <a:t>SubnetB</a:t>
            </a:r>
            <a:r>
              <a:rPr lang="de-DE" dirty="0"/>
              <a:t>: 10.66.0.16/28</a:t>
            </a:r>
          </a:p>
          <a:p>
            <a:pPr marL="320040" lvl="1" indent="0">
              <a:buNone/>
            </a:pPr>
            <a:r>
              <a:rPr lang="de-DE" dirty="0"/>
              <a:t>     </a:t>
            </a:r>
            <a:r>
              <a:rPr lang="de-DE" dirty="0" err="1"/>
              <a:t>SubnetC</a:t>
            </a:r>
            <a:r>
              <a:rPr lang="de-DE" dirty="0"/>
              <a:t>: 10.66.0.32/28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75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468</TotalTime>
  <Words>487</Words>
  <Application>Microsoft Macintosh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Perspective</vt:lpstr>
      <vt:lpstr>Sensu </vt:lpstr>
      <vt:lpstr>Sensu Overview</vt:lpstr>
      <vt:lpstr>Running checks in subscription mode</vt:lpstr>
      <vt:lpstr>Running checks in subscription mode</vt:lpstr>
      <vt:lpstr>Running checks in subscription mode</vt:lpstr>
      <vt:lpstr>Running checks in subscription mode</vt:lpstr>
      <vt:lpstr>Running checks in standalone mode</vt:lpstr>
      <vt:lpstr>Combining subscriptions and standalone</vt:lpstr>
      <vt:lpstr>Sensu Peering</vt:lpstr>
      <vt:lpstr>Sensu Peering</vt:lpstr>
      <vt:lpstr>Sensu Peering</vt:lpstr>
      <vt:lpstr>Sensu Peering</vt:lpstr>
      <vt:lpstr>Sensu Peering</vt:lpstr>
      <vt:lpstr>Sensu Peering - Issues</vt:lpstr>
      <vt:lpstr>RabbitMQ Service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Sensu </dc:title>
  <dc:creator>No</dc:creator>
  <cp:lastModifiedBy>No</cp:lastModifiedBy>
  <cp:revision>17</cp:revision>
  <dcterms:created xsi:type="dcterms:W3CDTF">2015-12-18T08:52:01Z</dcterms:created>
  <dcterms:modified xsi:type="dcterms:W3CDTF">2015-12-21T08:52:55Z</dcterms:modified>
</cp:coreProperties>
</file>